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2CE35-D7A4-4A91-9580-D7BDC8021E47}" v="147" dt="2020-09-17T17:57:53.623"/>
    <p1510:client id="{4C8F0930-1C94-4A02-A954-29214FC964C5}" v="9" dt="2020-09-28T13:56:05.246"/>
    <p1510:client id="{C390CB89-67A7-D1E4-563C-820B75EACACE}" v="56" dt="2020-09-28T12:18:52.507"/>
    <p1510:client id="{C8B861B2-F7FE-43B4-C6A5-7F834BD7B2F7}" v="806" dt="2020-09-20T17:00:03.5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77" d="100"/>
          <a:sy n="77" d="100"/>
        </p:scale>
        <p:origin x="33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sombor Zámbó" userId="S::zambo.zsombor@szentgellertpazmand.hu::b6b863c4-abf6-47a1-9c36-2d37ebd69b4e" providerId="AD" clId="Web-{C390CB89-67A7-D1E4-563C-820B75EACACE}"/>
    <pc:docChg chg="addSld modSld">
      <pc:chgData name="Zsombor Zámbó" userId="S::zambo.zsombor@szentgellertpazmand.hu::b6b863c4-abf6-47a1-9c36-2d37ebd69b4e" providerId="AD" clId="Web-{C390CB89-67A7-D1E4-563C-820B75EACACE}" dt="2020-09-28T12:18:52.507" v="51" actId="1076"/>
      <pc:docMkLst>
        <pc:docMk/>
      </pc:docMkLst>
      <pc:sldChg chg="addSp modSp new">
        <pc:chgData name="Zsombor Zámbó" userId="S::zambo.zsombor@szentgellertpazmand.hu::b6b863c4-abf6-47a1-9c36-2d37ebd69b4e" providerId="AD" clId="Web-{C390CB89-67A7-D1E4-563C-820B75EACACE}" dt="2020-09-28T12:18:52.507" v="51" actId="1076"/>
        <pc:sldMkLst>
          <pc:docMk/>
          <pc:sldMk cId="2802915106" sldId="261"/>
        </pc:sldMkLst>
        <pc:spChg chg="add mod">
          <ac:chgData name="Zsombor Zámbó" userId="S::zambo.zsombor@szentgellertpazmand.hu::b6b863c4-abf6-47a1-9c36-2d37ebd69b4e" providerId="AD" clId="Web-{C390CB89-67A7-D1E4-563C-820B75EACACE}" dt="2020-09-28T12:18:52.507" v="51" actId="1076"/>
          <ac:spMkLst>
            <pc:docMk/>
            <pc:sldMk cId="2802915106" sldId="261"/>
            <ac:spMk id="2" creationId="{F41F8453-3324-48C5-B6F3-614936D681E4}"/>
          </ac:spMkLst>
        </pc:spChg>
        <pc:picChg chg="add mod">
          <ac:chgData name="Zsombor Zámbó" userId="S::zambo.zsombor@szentgellertpazmand.hu::b6b863c4-abf6-47a1-9c36-2d37ebd69b4e" providerId="AD" clId="Web-{C390CB89-67A7-D1E4-563C-820B75EACACE}" dt="2020-09-28T12:16:30.405" v="20" actId="1076"/>
          <ac:picMkLst>
            <pc:docMk/>
            <pc:sldMk cId="2802915106" sldId="261"/>
            <ac:picMk id="3" creationId="{FE2DA980-471C-40BA-A63B-0BF6D1693586}"/>
          </ac:picMkLst>
        </pc:picChg>
        <pc:picChg chg="add mod">
          <ac:chgData name="Zsombor Zámbó" userId="S::zambo.zsombor@szentgellertpazmand.hu::b6b863c4-abf6-47a1-9c36-2d37ebd69b4e" providerId="AD" clId="Web-{C390CB89-67A7-D1E4-563C-820B75EACACE}" dt="2020-09-28T12:16:33.608" v="21" actId="14100"/>
          <ac:picMkLst>
            <pc:docMk/>
            <pc:sldMk cId="2802915106" sldId="261"/>
            <ac:picMk id="4" creationId="{D74ED608-1B06-4627-B6C4-EA161F156DE8}"/>
          </ac:picMkLst>
        </pc:picChg>
      </pc:sldChg>
    </pc:docChg>
  </pc:docChgLst>
  <pc:docChgLst>
    <pc:chgData name="Zsombor Zámbó" userId="S::zambo.zsombor@szentgellertpazmand.hu::b6b863c4-abf6-47a1-9c36-2d37ebd69b4e" providerId="AD" clId="Web-{30C2CE35-D7A4-4A91-9580-D7BDC8021E47}"/>
    <pc:docChg chg="addSld modSld sldOrd">
      <pc:chgData name="Zsombor Zámbó" userId="S::zambo.zsombor@szentgellertpazmand.hu::b6b863c4-abf6-47a1-9c36-2d37ebd69b4e" providerId="AD" clId="Web-{30C2CE35-D7A4-4A91-9580-D7BDC8021E47}" dt="2020-09-17T17:57:53.623" v="133" actId="1076"/>
      <pc:docMkLst>
        <pc:docMk/>
      </pc:docMkLst>
      <pc:sldChg chg="addSp modSp mod setBg">
        <pc:chgData name="Zsombor Zámbó" userId="S::zambo.zsombor@szentgellertpazmand.hu::b6b863c4-abf6-47a1-9c36-2d37ebd69b4e" providerId="AD" clId="Web-{30C2CE35-D7A4-4A91-9580-D7BDC8021E47}" dt="2020-09-17T12:10:28.756" v="18"/>
        <pc:sldMkLst>
          <pc:docMk/>
          <pc:sldMk cId="4266748471" sldId="256"/>
        </pc:sldMkLst>
        <pc:spChg chg="mo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2" creationId="{00000000-0000-0000-0000-000000000000}"/>
          </ac:spMkLst>
        </pc:spChg>
        <pc:spChg chg="mo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3" creationId="{00000000-0000-0000-0000-000000000000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9" creationId="{07322A9E-F1EC-405E-8971-BA906EFFCCB8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11" creationId="{A5704422-1118-4FD1-95AD-29A064EB80D9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13" creationId="{A88B2AAA-B805-498E-A9E6-98B885855498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15" creationId="{9B8051E0-19D7-43E1-BFD9-E6DBFEB3A3F1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17" creationId="{4EDB2B02-86A2-46F5-A4BE-B7D9B10411D6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19" creationId="{43954639-FB5D-41F4-9560-6F6DFE778425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21" creationId="{E898931C-0323-41FA-A036-20F818B1FF81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23" creationId="{89AFE9DD-0792-4B98-B4EB-97ACA17E6AA8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25" creationId="{3981F5C4-9AE1-404E-AF44-A4E6DB374F9D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27" creationId="{763C1781-8726-4FAC-8C45-FF40376BE409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29" creationId="{301491B5-56C7-43DC-A3D9-861EECCA056A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31" creationId="{237E2353-22DF-46E0-A200-FB30F8F394E2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33" creationId="{DD6138DB-057B-45F7-A5F4-E7BFDA20D02C}"/>
          </ac:spMkLst>
        </pc:spChg>
        <pc:spChg chg="add">
          <ac:chgData name="Zsombor Zámbó" userId="S::zambo.zsombor@szentgellertpazmand.hu::b6b863c4-abf6-47a1-9c36-2d37ebd69b4e" providerId="AD" clId="Web-{30C2CE35-D7A4-4A91-9580-D7BDC8021E47}" dt="2020-09-17T12:10:28.756" v="18"/>
          <ac:spMkLst>
            <pc:docMk/>
            <pc:sldMk cId="4266748471" sldId="256"/>
            <ac:spMk id="35" creationId="{79A54AB1-B64F-4843-BFAB-81CB74E66B65}"/>
          </ac:spMkLst>
        </pc:spChg>
        <pc:picChg chg="add mod">
          <ac:chgData name="Zsombor Zámbó" userId="S::zambo.zsombor@szentgellertpazmand.hu::b6b863c4-abf6-47a1-9c36-2d37ebd69b4e" providerId="AD" clId="Web-{30C2CE35-D7A4-4A91-9580-D7BDC8021E47}" dt="2020-09-17T12:10:28.756" v="18"/>
          <ac:picMkLst>
            <pc:docMk/>
            <pc:sldMk cId="4266748471" sldId="256"/>
            <ac:picMk id="4" creationId="{F5BE7627-6469-4555-9759-12A3D361E393}"/>
          </ac:picMkLst>
        </pc:picChg>
      </pc:sldChg>
      <pc:sldChg chg="addSp delSp modSp new">
        <pc:chgData name="Zsombor Zámbó" userId="S::zambo.zsombor@szentgellertpazmand.hu::b6b863c4-abf6-47a1-9c36-2d37ebd69b4e" providerId="AD" clId="Web-{30C2CE35-D7A4-4A91-9580-D7BDC8021E47}" dt="2020-09-17T17:55:42.466" v="127" actId="20577"/>
        <pc:sldMkLst>
          <pc:docMk/>
          <pc:sldMk cId="908796124" sldId="257"/>
        </pc:sldMkLst>
        <pc:spChg chg="add mod">
          <ac:chgData name="Zsombor Zámbó" userId="S::zambo.zsombor@szentgellertpazmand.hu::b6b863c4-abf6-47a1-9c36-2d37ebd69b4e" providerId="AD" clId="Web-{30C2CE35-D7A4-4A91-9580-D7BDC8021E47}" dt="2020-09-17T12:17:18.100" v="41" actId="20577"/>
          <ac:spMkLst>
            <pc:docMk/>
            <pc:sldMk cId="908796124" sldId="257"/>
            <ac:spMk id="3" creationId="{3BA28DDB-519A-43CB-9585-8345D4C55388}"/>
          </ac:spMkLst>
        </pc:spChg>
        <pc:spChg chg="add mod">
          <ac:chgData name="Zsombor Zámbó" userId="S::zambo.zsombor@szentgellertpazmand.hu::b6b863c4-abf6-47a1-9c36-2d37ebd69b4e" providerId="AD" clId="Web-{30C2CE35-D7A4-4A91-9580-D7BDC8021E47}" dt="2020-09-17T17:55:42.466" v="127" actId="20577"/>
          <ac:spMkLst>
            <pc:docMk/>
            <pc:sldMk cId="908796124" sldId="257"/>
            <ac:spMk id="4" creationId="{F8A5D975-8275-4304-863B-28374F62B3BD}"/>
          </ac:spMkLst>
        </pc:spChg>
        <pc:picChg chg="add mod">
          <ac:chgData name="Zsombor Zámbó" userId="S::zambo.zsombor@szentgellertpazmand.hu::b6b863c4-abf6-47a1-9c36-2d37ebd69b4e" providerId="AD" clId="Web-{30C2CE35-D7A4-4A91-9580-D7BDC8021E47}" dt="2020-09-17T12:18:49.521" v="54" actId="14100"/>
          <ac:picMkLst>
            <pc:docMk/>
            <pc:sldMk cId="908796124" sldId="257"/>
            <ac:picMk id="2" creationId="{3EEC5C08-7723-49EB-9B7B-6AF8393345EF}"/>
          </ac:picMkLst>
        </pc:picChg>
        <pc:picChg chg="add del mod">
          <ac:chgData name="Zsombor Zámbó" userId="S::zambo.zsombor@szentgellertpazmand.hu::b6b863c4-abf6-47a1-9c36-2d37ebd69b4e" providerId="AD" clId="Web-{30C2CE35-D7A4-4A91-9580-D7BDC8021E47}" dt="2020-09-17T12:21:12.506" v="65"/>
          <ac:picMkLst>
            <pc:docMk/>
            <pc:sldMk cId="908796124" sldId="257"/>
            <ac:picMk id="4" creationId="{E48A518C-F9DF-414B-9A23-E229D9E4973B}"/>
          </ac:picMkLst>
        </pc:picChg>
        <pc:picChg chg="add del mod">
          <ac:chgData name="Zsombor Zámbó" userId="S::zambo.zsombor@szentgellertpazmand.hu::b6b863c4-abf6-47a1-9c36-2d37ebd69b4e" providerId="AD" clId="Web-{30C2CE35-D7A4-4A91-9580-D7BDC8021E47}" dt="2020-09-17T12:17:50.318" v="44"/>
          <ac:picMkLst>
            <pc:docMk/>
            <pc:sldMk cId="908796124" sldId="257"/>
            <ac:picMk id="5" creationId="{2A7BA893-AC11-44E7-8B97-E956377EC8A4}"/>
          </ac:picMkLst>
        </pc:picChg>
        <pc:picChg chg="add mod">
          <ac:chgData name="Zsombor Zámbó" userId="S::zambo.zsombor@szentgellertpazmand.hu::b6b863c4-abf6-47a1-9c36-2d37ebd69b4e" providerId="AD" clId="Web-{30C2CE35-D7A4-4A91-9580-D7BDC8021E47}" dt="2020-09-17T12:18:30.631" v="47" actId="14100"/>
          <ac:picMkLst>
            <pc:docMk/>
            <pc:sldMk cId="908796124" sldId="257"/>
            <ac:picMk id="6" creationId="{F7639B21-2DD1-44BF-8F62-2BEE272607FD}"/>
          </ac:picMkLst>
        </pc:picChg>
        <pc:picChg chg="add mod">
          <ac:chgData name="Zsombor Zámbó" userId="S::zambo.zsombor@szentgellertpazmand.hu::b6b863c4-abf6-47a1-9c36-2d37ebd69b4e" providerId="AD" clId="Web-{30C2CE35-D7A4-4A91-9580-D7BDC8021E47}" dt="2020-09-17T12:21:07.553" v="64" actId="14100"/>
          <ac:picMkLst>
            <pc:docMk/>
            <pc:sldMk cId="908796124" sldId="257"/>
            <ac:picMk id="7" creationId="{1FD9AA4E-3EC0-49A4-BE0F-966F9E5F5378}"/>
          </ac:picMkLst>
        </pc:picChg>
      </pc:sldChg>
      <pc:sldChg chg="addSp modSp new">
        <pc:chgData name="Zsombor Zámbó" userId="S::zambo.zsombor@szentgellertpazmand.hu::b6b863c4-abf6-47a1-9c36-2d37ebd69b4e" providerId="AD" clId="Web-{30C2CE35-D7A4-4A91-9580-D7BDC8021E47}" dt="2020-09-17T12:33:00.678" v="107" actId="1076"/>
        <pc:sldMkLst>
          <pc:docMk/>
          <pc:sldMk cId="2961801728" sldId="258"/>
        </pc:sldMkLst>
        <pc:spChg chg="add mod">
          <ac:chgData name="Zsombor Zámbó" userId="S::zambo.zsombor@szentgellertpazmand.hu::b6b863c4-abf6-47a1-9c36-2d37ebd69b4e" providerId="AD" clId="Web-{30C2CE35-D7A4-4A91-9580-D7BDC8021E47}" dt="2020-09-17T12:13:07.974" v="27" actId="1076"/>
          <ac:spMkLst>
            <pc:docMk/>
            <pc:sldMk cId="2961801728" sldId="258"/>
            <ac:spMk id="3" creationId="{01C0BB99-8C8F-47F9-AEB6-97029A1AD275}"/>
          </ac:spMkLst>
        </pc:spChg>
        <pc:picChg chg="add mod">
          <ac:chgData name="Zsombor Zámbó" userId="S::zambo.zsombor@szentgellertpazmand.hu::b6b863c4-abf6-47a1-9c36-2d37ebd69b4e" providerId="AD" clId="Web-{30C2CE35-D7A4-4A91-9580-D7BDC8021E47}" dt="2020-09-17T12:33:00.678" v="107" actId="1076"/>
          <ac:picMkLst>
            <pc:docMk/>
            <pc:sldMk cId="2961801728" sldId="258"/>
            <ac:picMk id="2" creationId="{EABE2043-D267-4B54-89DC-2CBFEFB2BF51}"/>
          </ac:picMkLst>
        </pc:picChg>
      </pc:sldChg>
      <pc:sldChg chg="addSp delSp modSp new ord">
        <pc:chgData name="Zsombor Zámbó" userId="S::zambo.zsombor@szentgellertpazmand.hu::b6b863c4-abf6-47a1-9c36-2d37ebd69b4e" providerId="AD" clId="Web-{30C2CE35-D7A4-4A91-9580-D7BDC8021E47}" dt="2020-09-17T12:30:08.834" v="86"/>
        <pc:sldMkLst>
          <pc:docMk/>
          <pc:sldMk cId="196115959" sldId="259"/>
        </pc:sldMkLst>
        <pc:spChg chg="add mod">
          <ac:chgData name="Zsombor Zámbó" userId="S::zambo.zsombor@szentgellertpazmand.hu::b6b863c4-abf6-47a1-9c36-2d37ebd69b4e" providerId="AD" clId="Web-{30C2CE35-D7A4-4A91-9580-D7BDC8021E47}" dt="2020-09-17T12:22:19.865" v="69" actId="1076"/>
          <ac:spMkLst>
            <pc:docMk/>
            <pc:sldMk cId="196115959" sldId="259"/>
            <ac:spMk id="2" creationId="{6A87EF8E-0E39-421F-98D4-1C47A9CB4B6F}"/>
          </ac:spMkLst>
        </pc:spChg>
        <pc:picChg chg="add mod">
          <ac:chgData name="Zsombor Zámbó" userId="S::zambo.zsombor@szentgellertpazmand.hu::b6b863c4-abf6-47a1-9c36-2d37ebd69b4e" providerId="AD" clId="Web-{30C2CE35-D7A4-4A91-9580-D7BDC8021E47}" dt="2020-09-17T12:22:49.943" v="76" actId="14100"/>
          <ac:picMkLst>
            <pc:docMk/>
            <pc:sldMk cId="196115959" sldId="259"/>
            <ac:picMk id="3" creationId="{67944E02-4A1D-400D-8347-C11007F2596D}"/>
          </ac:picMkLst>
        </pc:picChg>
        <pc:picChg chg="add mod">
          <ac:chgData name="Zsombor Zámbó" userId="S::zambo.zsombor@szentgellertpazmand.hu::b6b863c4-abf6-47a1-9c36-2d37ebd69b4e" providerId="AD" clId="Web-{30C2CE35-D7A4-4A91-9580-D7BDC8021E47}" dt="2020-09-17T12:22:44.959" v="75" actId="1076"/>
          <ac:picMkLst>
            <pc:docMk/>
            <pc:sldMk cId="196115959" sldId="259"/>
            <ac:picMk id="4" creationId="{A4505873-F35A-49C8-9A48-91826D9C0578}"/>
          </ac:picMkLst>
        </pc:picChg>
        <pc:picChg chg="add del mod">
          <ac:chgData name="Zsombor Zámbó" userId="S::zambo.zsombor@szentgellertpazmand.hu::b6b863c4-abf6-47a1-9c36-2d37ebd69b4e" providerId="AD" clId="Web-{30C2CE35-D7A4-4A91-9580-D7BDC8021E47}" dt="2020-09-17T12:29:54.506" v="83"/>
          <ac:picMkLst>
            <pc:docMk/>
            <pc:sldMk cId="196115959" sldId="259"/>
            <ac:picMk id="5" creationId="{6A3CA163-1638-4C37-9A64-EF839F4E5E69}"/>
          </ac:picMkLst>
        </pc:picChg>
        <pc:picChg chg="add del mod">
          <ac:chgData name="Zsombor Zámbó" userId="S::zambo.zsombor@szentgellertpazmand.hu::b6b863c4-abf6-47a1-9c36-2d37ebd69b4e" providerId="AD" clId="Web-{30C2CE35-D7A4-4A91-9580-D7BDC8021E47}" dt="2020-09-17T12:29:42.178" v="81"/>
          <ac:picMkLst>
            <pc:docMk/>
            <pc:sldMk cId="196115959" sldId="259"/>
            <ac:picMk id="6" creationId="{152D21CF-9DB1-458F-AB4E-C7D347EBCC1A}"/>
          </ac:picMkLst>
        </pc:picChg>
        <pc:picChg chg="add mod">
          <ac:chgData name="Zsombor Zámbó" userId="S::zambo.zsombor@szentgellertpazmand.hu::b6b863c4-abf6-47a1-9c36-2d37ebd69b4e" providerId="AD" clId="Web-{30C2CE35-D7A4-4A91-9580-D7BDC8021E47}" dt="2020-09-17T12:29:54.928" v="85" actId="14100"/>
          <ac:picMkLst>
            <pc:docMk/>
            <pc:sldMk cId="196115959" sldId="259"/>
            <ac:picMk id="7" creationId="{05F8F482-B85E-4ED5-97D9-1F0C8F8F82D4}"/>
          </ac:picMkLst>
        </pc:picChg>
      </pc:sldChg>
      <pc:sldChg chg="addSp delSp modSp new mod setBg">
        <pc:chgData name="Zsombor Zámbó" userId="S::zambo.zsombor@szentgellertpazmand.hu::b6b863c4-abf6-47a1-9c36-2d37ebd69b4e" providerId="AD" clId="Web-{30C2CE35-D7A4-4A91-9580-D7BDC8021E47}" dt="2020-09-17T17:57:53.623" v="133" actId="1076"/>
        <pc:sldMkLst>
          <pc:docMk/>
          <pc:sldMk cId="3417403171" sldId="260"/>
        </pc:sldMkLst>
        <pc:picChg chg="add del mod">
          <ac:chgData name="Zsombor Zámbó" userId="S::zambo.zsombor@szentgellertpazmand.hu::b6b863c4-abf6-47a1-9c36-2d37ebd69b4e" providerId="AD" clId="Web-{30C2CE35-D7A4-4A91-9580-D7BDC8021E47}" dt="2020-09-17T12:31:10.694" v="95"/>
          <ac:picMkLst>
            <pc:docMk/>
            <pc:sldMk cId="3417403171" sldId="260"/>
            <ac:picMk id="2" creationId="{17AEEA3E-7294-4002-B4F1-7F75C4CA062A}"/>
          </ac:picMkLst>
        </pc:picChg>
        <pc:picChg chg="add del mod">
          <ac:chgData name="Zsombor Zámbó" userId="S::zambo.zsombor@szentgellertpazmand.hu::b6b863c4-abf6-47a1-9c36-2d37ebd69b4e" providerId="AD" clId="Web-{30C2CE35-D7A4-4A91-9580-D7BDC8021E47}" dt="2020-09-17T12:31:01.413" v="93"/>
          <ac:picMkLst>
            <pc:docMk/>
            <pc:sldMk cId="3417403171" sldId="260"/>
            <ac:picMk id="3" creationId="{6CE60C5E-31D2-4141-B720-A42FE82F3B6F}"/>
          </ac:picMkLst>
        </pc:picChg>
        <pc:picChg chg="add mod ord">
          <ac:chgData name="Zsombor Zámbó" userId="S::zambo.zsombor@szentgellertpazmand.hu::b6b863c4-abf6-47a1-9c36-2d37ebd69b4e" providerId="AD" clId="Web-{30C2CE35-D7A4-4A91-9580-D7BDC8021E47}" dt="2020-09-17T17:57:53.623" v="133" actId="1076"/>
          <ac:picMkLst>
            <pc:docMk/>
            <pc:sldMk cId="3417403171" sldId="260"/>
            <ac:picMk id="4" creationId="{E6A1C24D-F6E6-4B3F-BE24-885F8C45B067}"/>
          </ac:picMkLst>
        </pc:picChg>
        <pc:picChg chg="add mod">
          <ac:chgData name="Zsombor Zámbó" userId="S::zambo.zsombor@szentgellertpazmand.hu::b6b863c4-abf6-47a1-9c36-2d37ebd69b4e" providerId="AD" clId="Web-{30C2CE35-D7A4-4A91-9580-D7BDC8021E47}" dt="2020-09-17T17:57:25.326" v="130" actId="1076"/>
          <ac:picMkLst>
            <pc:docMk/>
            <pc:sldMk cId="3417403171" sldId="260"/>
            <ac:picMk id="5" creationId="{DB498153-C9D1-4DD7-B5B5-73CAD7E68000}"/>
          </ac:picMkLst>
        </pc:picChg>
        <pc:picChg chg="add mod">
          <ac:chgData name="Zsombor Zámbó" userId="S::zambo.zsombor@szentgellertpazmand.hu::b6b863c4-abf6-47a1-9c36-2d37ebd69b4e" providerId="AD" clId="Web-{30C2CE35-D7A4-4A91-9580-D7BDC8021E47}" dt="2020-09-17T12:35:25.913" v="118"/>
          <ac:picMkLst>
            <pc:docMk/>
            <pc:sldMk cId="3417403171" sldId="260"/>
            <ac:picMk id="6" creationId="{43078041-BACF-479B-9D73-7BCF722B09AC}"/>
          </ac:picMkLst>
        </pc:picChg>
      </pc:sldChg>
    </pc:docChg>
  </pc:docChgLst>
  <pc:docChgLst>
    <pc:chgData name="Zsombor Zámbó" userId="S::zambo.zsombor@szentgellertpazmand.hu::b6b863c4-abf6-47a1-9c36-2d37ebd69b4e" providerId="AD" clId="Web-{4C8F0930-1C94-4A02-A954-29214FC964C5}"/>
    <pc:docChg chg="modSld">
      <pc:chgData name="Zsombor Zámbó" userId="S::zambo.zsombor@szentgellertpazmand.hu::b6b863c4-abf6-47a1-9c36-2d37ebd69b4e" providerId="AD" clId="Web-{4C8F0930-1C94-4A02-A954-29214FC964C5}" dt="2020-09-28T13:56:05.246" v="8" actId="20577"/>
      <pc:docMkLst>
        <pc:docMk/>
      </pc:docMkLst>
      <pc:sldChg chg="modSp">
        <pc:chgData name="Zsombor Zámbó" userId="S::zambo.zsombor@szentgellertpazmand.hu::b6b863c4-abf6-47a1-9c36-2d37ebd69b4e" providerId="AD" clId="Web-{4C8F0930-1C94-4A02-A954-29214FC964C5}" dt="2020-09-28T13:16:51.983" v="2" actId="1076"/>
        <pc:sldMkLst>
          <pc:docMk/>
          <pc:sldMk cId="4266748471" sldId="256"/>
        </pc:sldMkLst>
        <pc:picChg chg="mod">
          <ac:chgData name="Zsombor Zámbó" userId="S::zambo.zsombor@szentgellertpazmand.hu::b6b863c4-abf6-47a1-9c36-2d37ebd69b4e" providerId="AD" clId="Web-{4C8F0930-1C94-4A02-A954-29214FC964C5}" dt="2020-09-28T13:16:51.983" v="2" actId="1076"/>
          <ac:picMkLst>
            <pc:docMk/>
            <pc:sldMk cId="4266748471" sldId="256"/>
            <ac:picMk id="4" creationId="{F5BE7627-6469-4555-9759-12A3D361E393}"/>
          </ac:picMkLst>
        </pc:picChg>
      </pc:sldChg>
      <pc:sldChg chg="modSp">
        <pc:chgData name="Zsombor Zámbó" userId="S::zambo.zsombor@szentgellertpazmand.hu::b6b863c4-abf6-47a1-9c36-2d37ebd69b4e" providerId="AD" clId="Web-{4C8F0930-1C94-4A02-A954-29214FC964C5}" dt="2020-09-28T13:53:57.495" v="5" actId="20577"/>
        <pc:sldMkLst>
          <pc:docMk/>
          <pc:sldMk cId="2802915106" sldId="261"/>
        </pc:sldMkLst>
        <pc:spChg chg="mod">
          <ac:chgData name="Zsombor Zámbó" userId="S::zambo.zsombor@szentgellertpazmand.hu::b6b863c4-abf6-47a1-9c36-2d37ebd69b4e" providerId="AD" clId="Web-{4C8F0930-1C94-4A02-A954-29214FC964C5}" dt="2020-09-28T13:53:57.495" v="5" actId="20577"/>
          <ac:spMkLst>
            <pc:docMk/>
            <pc:sldMk cId="2802915106" sldId="261"/>
            <ac:spMk id="2" creationId="{F41F8453-3324-48C5-B6F3-614936D681E4}"/>
          </ac:spMkLst>
        </pc:spChg>
      </pc:sldChg>
    </pc:docChg>
  </pc:docChgLst>
  <pc:docChgLst>
    <pc:chgData name="Zsombor Zámbó" userId="S::zambo.zsombor@szentgellertpazmand.hu::b6b863c4-abf6-47a1-9c36-2d37ebd69b4e" providerId="AD" clId="Web-{C8B861B2-F7FE-43B4-C6A5-7F834BD7B2F7}"/>
    <pc:docChg chg="modSld">
      <pc:chgData name="Zsombor Zámbó" userId="S::zambo.zsombor@szentgellertpazmand.hu::b6b863c4-abf6-47a1-9c36-2d37ebd69b4e" providerId="AD" clId="Web-{C8B861B2-F7FE-43B4-C6A5-7F834BD7B2F7}" dt="2020-09-20T17:00:03.540" v="813" actId="20577"/>
      <pc:docMkLst>
        <pc:docMk/>
      </pc:docMkLst>
      <pc:sldChg chg="modSp">
        <pc:chgData name="Zsombor Zámbó" userId="S::zambo.zsombor@szentgellertpazmand.hu::b6b863c4-abf6-47a1-9c36-2d37ebd69b4e" providerId="AD" clId="Web-{C8B861B2-F7FE-43B4-C6A5-7F834BD7B2F7}" dt="2020-09-20T15:27:55.881" v="21" actId="20577"/>
        <pc:sldMkLst>
          <pc:docMk/>
          <pc:sldMk cId="4266748471" sldId="256"/>
        </pc:sldMkLst>
        <pc:spChg chg="mod">
          <ac:chgData name="Zsombor Zámbó" userId="S::zambo.zsombor@szentgellertpazmand.hu::b6b863c4-abf6-47a1-9c36-2d37ebd69b4e" providerId="AD" clId="Web-{C8B861B2-F7FE-43B4-C6A5-7F834BD7B2F7}" dt="2020-09-20T15:27:55.881" v="21" actId="20577"/>
          <ac:spMkLst>
            <pc:docMk/>
            <pc:sldMk cId="4266748471" sldId="256"/>
            <ac:spMk id="3" creationId="{00000000-0000-0000-0000-000000000000}"/>
          </ac:spMkLst>
        </pc:spChg>
      </pc:sldChg>
      <pc:sldChg chg="addSp modSp">
        <pc:chgData name="Zsombor Zámbó" userId="S::zambo.zsombor@szentgellertpazmand.hu::b6b863c4-abf6-47a1-9c36-2d37ebd69b4e" providerId="AD" clId="Web-{C8B861B2-F7FE-43B4-C6A5-7F834BD7B2F7}" dt="2020-09-20T16:49:48.320" v="718" actId="20577"/>
        <pc:sldMkLst>
          <pc:docMk/>
          <pc:sldMk cId="908796124" sldId="257"/>
        </pc:sldMkLst>
        <pc:spChg chg="mod">
          <ac:chgData name="Zsombor Zámbó" userId="S::zambo.zsombor@szentgellertpazmand.hu::b6b863c4-abf6-47a1-9c36-2d37ebd69b4e" providerId="AD" clId="Web-{C8B861B2-F7FE-43B4-C6A5-7F834BD7B2F7}" dt="2020-09-20T15:35:38.609" v="174" actId="20577"/>
          <ac:spMkLst>
            <pc:docMk/>
            <pc:sldMk cId="908796124" sldId="257"/>
            <ac:spMk id="3" creationId="{3BA28DDB-519A-43CB-9585-8345D4C55388}"/>
          </ac:spMkLst>
        </pc:spChg>
        <pc:spChg chg="mod">
          <ac:chgData name="Zsombor Zámbó" userId="S::zambo.zsombor@szentgellertpazmand.hu::b6b863c4-abf6-47a1-9c36-2d37ebd69b4e" providerId="AD" clId="Web-{C8B861B2-F7FE-43B4-C6A5-7F834BD7B2F7}" dt="2020-09-20T15:34:06.638" v="139" actId="1076"/>
          <ac:spMkLst>
            <pc:docMk/>
            <pc:sldMk cId="908796124" sldId="257"/>
            <ac:spMk id="4" creationId="{F8A5D975-8275-4304-863B-28374F62B3BD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6:49:48.320" v="718" actId="20577"/>
          <ac:spMkLst>
            <pc:docMk/>
            <pc:sldMk cId="908796124" sldId="257"/>
            <ac:spMk id="5" creationId="{510E68F4-7534-4247-8D5A-1DA6A808D69A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5:39:19.160" v="354" actId="20577"/>
          <ac:spMkLst>
            <pc:docMk/>
            <pc:sldMk cId="908796124" sldId="257"/>
            <ac:spMk id="8" creationId="{6923A66E-C953-498C-BFEE-DA862E9DE08D}"/>
          </ac:spMkLst>
        </pc:spChg>
        <pc:picChg chg="mod">
          <ac:chgData name="Zsombor Zámbó" userId="S::zambo.zsombor@szentgellertpazmand.hu::b6b863c4-abf6-47a1-9c36-2d37ebd69b4e" providerId="AD" clId="Web-{C8B861B2-F7FE-43B4-C6A5-7F834BD7B2F7}" dt="2020-09-20T15:34:01.654" v="138" actId="1076"/>
          <ac:picMkLst>
            <pc:docMk/>
            <pc:sldMk cId="908796124" sldId="257"/>
            <ac:picMk id="2" creationId="{3EEC5C08-7723-49EB-9B7B-6AF8393345EF}"/>
          </ac:picMkLst>
        </pc:picChg>
        <pc:picChg chg="mod">
          <ac:chgData name="Zsombor Zámbó" userId="S::zambo.zsombor@szentgellertpazmand.hu::b6b863c4-abf6-47a1-9c36-2d37ebd69b4e" providerId="AD" clId="Web-{C8B861B2-F7FE-43B4-C6A5-7F834BD7B2F7}" dt="2020-09-20T15:34:08.935" v="140" actId="1076"/>
          <ac:picMkLst>
            <pc:docMk/>
            <pc:sldMk cId="908796124" sldId="257"/>
            <ac:picMk id="6" creationId="{F7639B21-2DD1-44BF-8F62-2BEE272607FD}"/>
          </ac:picMkLst>
        </pc:picChg>
        <pc:picChg chg="mod">
          <ac:chgData name="Zsombor Zámbó" userId="S::zambo.zsombor@szentgellertpazmand.hu::b6b863c4-abf6-47a1-9c36-2d37ebd69b4e" providerId="AD" clId="Web-{C8B861B2-F7FE-43B4-C6A5-7F834BD7B2F7}" dt="2020-09-20T15:34:15.592" v="142" actId="1076"/>
          <ac:picMkLst>
            <pc:docMk/>
            <pc:sldMk cId="908796124" sldId="257"/>
            <ac:picMk id="7" creationId="{1FD9AA4E-3EC0-49A4-BE0F-966F9E5F5378}"/>
          </ac:picMkLst>
        </pc:picChg>
      </pc:sldChg>
      <pc:sldChg chg="addSp delSp modSp mod setBg">
        <pc:chgData name="Zsombor Zámbó" userId="S::zambo.zsombor@szentgellertpazmand.hu::b6b863c4-abf6-47a1-9c36-2d37ebd69b4e" providerId="AD" clId="Web-{C8B861B2-F7FE-43B4-C6A5-7F834BD7B2F7}" dt="2020-09-20T17:00:02.165" v="811" actId="20577"/>
        <pc:sldMkLst>
          <pc:docMk/>
          <pc:sldMk cId="2961801728" sldId="258"/>
        </pc:sldMkLst>
        <pc:spChg chg="del mod">
          <ac:chgData name="Zsombor Zámbó" userId="S::zambo.zsombor@szentgellertpazmand.hu::b6b863c4-abf6-47a1-9c36-2d37ebd69b4e" providerId="AD" clId="Web-{C8B861B2-F7FE-43B4-C6A5-7F834BD7B2F7}" dt="2020-09-20T16:55:21.173" v="743"/>
          <ac:spMkLst>
            <pc:docMk/>
            <pc:sldMk cId="2961801728" sldId="258"/>
            <ac:spMk id="3" creationId="{01C0BB99-8C8F-47F9-AEB6-97029A1AD275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6:57:39.645" v="763" actId="1076"/>
          <ac:spMkLst>
            <pc:docMk/>
            <pc:sldMk cId="2961801728" sldId="258"/>
            <ac:spMk id="11" creationId="{E512C07E-761C-49EC-8AC6-9767395C408A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6:55:53.799" v="749"/>
          <ac:spMkLst>
            <pc:docMk/>
            <pc:sldMk cId="2961801728" sldId="258"/>
            <ac:spMk id="12" creationId="{262ABC4B-37D8-4218-BDD8-6DF6A00C0C80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6:56:54.847" v="759"/>
          <ac:spMkLst>
            <pc:docMk/>
            <pc:sldMk cId="2961801728" sldId="258"/>
            <ac:spMk id="13" creationId="{D9C4A1E0-B30B-4F81-873C-F77710333B2A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7:00:02.165" v="811" actId="20577"/>
          <ac:spMkLst>
            <pc:docMk/>
            <pc:sldMk cId="2961801728" sldId="258"/>
            <ac:spMk id="14" creationId="{844DA359-8F3B-4200-977B-FF54EE55231E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6:55:46.924" v="745"/>
          <ac:spMkLst>
            <pc:docMk/>
            <pc:sldMk cId="2961801728" sldId="258"/>
            <ac:spMk id="15" creationId="{262ABC4B-37D8-4218-BDD8-6DF6A00C0C80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6:56:54.847" v="759"/>
          <ac:spMkLst>
            <pc:docMk/>
            <pc:sldMk cId="2961801728" sldId="258"/>
            <ac:spMk id="17" creationId="{2884BC28-8C65-4886-B01A-667342EB70D7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6:56:54.847" v="759"/>
          <ac:spMkLst>
            <pc:docMk/>
            <pc:sldMk cId="2961801728" sldId="258"/>
            <ac:spMk id="19" creationId="{0FC820FD-F8C0-4426-A38A-5B80A2E5286F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6:56:54.847" v="759"/>
          <ac:spMkLst>
            <pc:docMk/>
            <pc:sldMk cId="2961801728" sldId="258"/>
            <ac:spMk id="21" creationId="{E1DAA296-54E3-4547-B36F-E8B35335378A}"/>
          </ac:spMkLst>
        </pc:spChg>
        <pc:spChg chg="add">
          <ac:chgData name="Zsombor Zámbó" userId="S::zambo.zsombor@szentgellertpazmand.hu::b6b863c4-abf6-47a1-9c36-2d37ebd69b4e" providerId="AD" clId="Web-{C8B861B2-F7FE-43B4-C6A5-7F834BD7B2F7}" dt="2020-09-20T16:56:54.847" v="759"/>
          <ac:spMkLst>
            <pc:docMk/>
            <pc:sldMk cId="2961801728" sldId="258"/>
            <ac:spMk id="26" creationId="{749FA6A2-2239-4EF2-9EB3-B1DC295FE14D}"/>
          </ac:spMkLst>
        </pc:spChg>
        <pc:picChg chg="del">
          <ac:chgData name="Zsombor Zámbó" userId="S::zambo.zsombor@szentgellertpazmand.hu::b6b863c4-abf6-47a1-9c36-2d37ebd69b4e" providerId="AD" clId="Web-{C8B861B2-F7FE-43B4-C6A5-7F834BD7B2F7}" dt="2020-09-20T16:51:31.823" v="720"/>
          <ac:picMkLst>
            <pc:docMk/>
            <pc:sldMk cId="2961801728" sldId="258"/>
            <ac:picMk id="2" creationId="{EABE2043-D267-4B54-89DC-2CBFEFB2BF51}"/>
          </ac:picMkLst>
        </pc:picChg>
        <pc:picChg chg="add del mod">
          <ac:chgData name="Zsombor Zámbó" userId="S::zambo.zsombor@szentgellertpazmand.hu::b6b863c4-abf6-47a1-9c36-2d37ebd69b4e" providerId="AD" clId="Web-{C8B861B2-F7FE-43B4-C6A5-7F834BD7B2F7}" dt="2020-09-20T16:52:16.012" v="732"/>
          <ac:picMkLst>
            <pc:docMk/>
            <pc:sldMk cId="2961801728" sldId="258"/>
            <ac:picMk id="4" creationId="{86A43CCD-A228-46D5-9C50-99D7E2ED90BC}"/>
          </ac:picMkLst>
        </pc:picChg>
        <pc:picChg chg="add del mod">
          <ac:chgData name="Zsombor Zámbó" userId="S::zambo.zsombor@szentgellertpazmand.hu::b6b863c4-abf6-47a1-9c36-2d37ebd69b4e" providerId="AD" clId="Web-{C8B861B2-F7FE-43B4-C6A5-7F834BD7B2F7}" dt="2020-09-20T16:52:07.183" v="731"/>
          <ac:picMkLst>
            <pc:docMk/>
            <pc:sldMk cId="2961801728" sldId="258"/>
            <ac:picMk id="5" creationId="{398BA540-2C0D-44E3-8FE3-8CFB85DD316E}"/>
          </ac:picMkLst>
        </pc:picChg>
        <pc:picChg chg="add del mod">
          <ac:chgData name="Zsombor Zámbó" userId="S::zambo.zsombor@szentgellertpazmand.hu::b6b863c4-abf6-47a1-9c36-2d37ebd69b4e" providerId="AD" clId="Web-{C8B861B2-F7FE-43B4-C6A5-7F834BD7B2F7}" dt="2020-09-20T16:52:02.855" v="730"/>
          <ac:picMkLst>
            <pc:docMk/>
            <pc:sldMk cId="2961801728" sldId="258"/>
            <ac:picMk id="6" creationId="{1EB4AAE3-7EDE-4AAD-83A3-0D5EAE9A5A00}"/>
          </ac:picMkLst>
        </pc:picChg>
        <pc:picChg chg="add del mod">
          <ac:chgData name="Zsombor Zámbó" userId="S::zambo.zsombor@szentgellertpazmand.hu::b6b863c4-abf6-47a1-9c36-2d37ebd69b4e" providerId="AD" clId="Web-{C8B861B2-F7FE-43B4-C6A5-7F834BD7B2F7}" dt="2020-09-20T16:51:58.761" v="729"/>
          <ac:picMkLst>
            <pc:docMk/>
            <pc:sldMk cId="2961801728" sldId="258"/>
            <ac:picMk id="7" creationId="{D2A9BF41-516F-43FB-A927-DDF2AFF95991}"/>
          </ac:picMkLst>
        </pc:picChg>
        <pc:picChg chg="add mod ord">
          <ac:chgData name="Zsombor Zámbó" userId="S::zambo.zsombor@szentgellertpazmand.hu::b6b863c4-abf6-47a1-9c36-2d37ebd69b4e" providerId="AD" clId="Web-{C8B861B2-F7FE-43B4-C6A5-7F834BD7B2F7}" dt="2020-09-20T16:56:54.847" v="759"/>
          <ac:picMkLst>
            <pc:docMk/>
            <pc:sldMk cId="2961801728" sldId="258"/>
            <ac:picMk id="8" creationId="{6F2E6216-1690-431E-8A75-BD1562599285}"/>
          </ac:picMkLst>
        </pc:picChg>
        <pc:picChg chg="add mod ord">
          <ac:chgData name="Zsombor Zámbó" userId="S::zambo.zsombor@szentgellertpazmand.hu::b6b863c4-abf6-47a1-9c36-2d37ebd69b4e" providerId="AD" clId="Web-{C8B861B2-F7FE-43B4-C6A5-7F834BD7B2F7}" dt="2020-09-20T16:56:54.847" v="759"/>
          <ac:picMkLst>
            <pc:docMk/>
            <pc:sldMk cId="2961801728" sldId="258"/>
            <ac:picMk id="9" creationId="{E093D701-AAF5-4D9B-84BD-61BF7C399FDB}"/>
          </ac:picMkLst>
        </pc:picChg>
        <pc:picChg chg="add mod ord">
          <ac:chgData name="Zsombor Zámbó" userId="S::zambo.zsombor@szentgellertpazmand.hu::b6b863c4-abf6-47a1-9c36-2d37ebd69b4e" providerId="AD" clId="Web-{C8B861B2-F7FE-43B4-C6A5-7F834BD7B2F7}" dt="2020-09-20T16:56:54.847" v="759"/>
          <ac:picMkLst>
            <pc:docMk/>
            <pc:sldMk cId="2961801728" sldId="258"/>
            <ac:picMk id="10" creationId="{B3C6B391-7544-47B1-A6DC-FEDBBD8AC453}"/>
          </ac:picMkLst>
        </pc:picChg>
      </pc:sldChg>
      <pc:sldChg chg="addSp delSp modSp mod setBg">
        <pc:chgData name="Zsombor Zámbó" userId="S::zambo.zsombor@szentgellertpazmand.hu::b6b863c4-abf6-47a1-9c36-2d37ebd69b4e" providerId="AD" clId="Web-{C8B861B2-F7FE-43B4-C6A5-7F834BD7B2F7}" dt="2020-09-20T16:48:33.897" v="711" actId="20577"/>
        <pc:sldMkLst>
          <pc:docMk/>
          <pc:sldMk cId="196115959" sldId="259"/>
        </pc:sldMkLst>
        <pc:spChg chg="mod ord">
          <ac:chgData name="Zsombor Zámbó" userId="S::zambo.zsombor@szentgellertpazmand.hu::b6b863c4-abf6-47a1-9c36-2d37ebd69b4e" providerId="AD" clId="Web-{C8B861B2-F7FE-43B4-C6A5-7F834BD7B2F7}" dt="2020-09-20T15:42:44.492" v="387"/>
          <ac:spMkLst>
            <pc:docMk/>
            <pc:sldMk cId="196115959" sldId="259"/>
            <ac:spMk id="2" creationId="{6A87EF8E-0E39-421F-98D4-1C47A9CB4B6F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6:48:18.568" v="678" actId="20577"/>
          <ac:spMkLst>
            <pc:docMk/>
            <pc:sldMk cId="196115959" sldId="259"/>
            <ac:spMk id="6" creationId="{55D10853-ADD4-4BF6-84DC-D67572ACC6BC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6:46:26.034" v="640" actId="20577"/>
          <ac:spMkLst>
            <pc:docMk/>
            <pc:sldMk cId="196115959" sldId="259"/>
            <ac:spMk id="7" creationId="{61314570-A888-4F3E-810A-748377D0DC84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6:48:33.897" v="711" actId="20577"/>
          <ac:spMkLst>
            <pc:docMk/>
            <pc:sldMk cId="196115959" sldId="259"/>
            <ac:spMk id="8" creationId="{8943A1D8-EA0B-45E8-9CB5-6FAC9427692A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2:44.492" v="386"/>
          <ac:spMkLst>
            <pc:docMk/>
            <pc:sldMk cId="196115959" sldId="259"/>
            <ac:spMk id="10" creationId="{94E1CBB2-207D-4AB2-9FE1-BB3DFB5F50D8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2:44.492" v="386"/>
          <ac:spMkLst>
            <pc:docMk/>
            <pc:sldMk cId="196115959" sldId="259"/>
            <ac:spMk id="12" creationId="{7B7C8768-C0E6-4BF8-9262-74D645629035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2:44.492" v="386"/>
          <ac:spMkLst>
            <pc:docMk/>
            <pc:sldMk cId="196115959" sldId="259"/>
            <ac:spMk id="14" creationId="{B063FAF9-ACC5-4257-A431-AB2FCFD5CE27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2:44.492" v="386"/>
          <ac:spMkLst>
            <pc:docMk/>
            <pc:sldMk cId="196115959" sldId="259"/>
            <ac:spMk id="16" creationId="{B3842A57-5543-489A-8D76-ECB59F25A14B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2:44.492" v="386"/>
          <ac:spMkLst>
            <pc:docMk/>
            <pc:sldMk cId="196115959" sldId="259"/>
            <ac:spMk id="18" creationId="{6B5AB787-5A1E-418D-8980-5F3361C65541}"/>
          </ac:spMkLst>
        </pc:spChg>
        <pc:picChg chg="mod ord">
          <ac:chgData name="Zsombor Zámbó" userId="S::zambo.zsombor@szentgellertpazmand.hu::b6b863c4-abf6-47a1-9c36-2d37ebd69b4e" providerId="AD" clId="Web-{C8B861B2-F7FE-43B4-C6A5-7F834BD7B2F7}" dt="2020-09-20T15:42:44.492" v="387"/>
          <ac:picMkLst>
            <pc:docMk/>
            <pc:sldMk cId="196115959" sldId="259"/>
            <ac:picMk id="3" creationId="{67944E02-4A1D-400D-8347-C11007F2596D}"/>
          </ac:picMkLst>
        </pc:picChg>
        <pc:picChg chg="mod">
          <ac:chgData name="Zsombor Zámbó" userId="S::zambo.zsombor@szentgellertpazmand.hu::b6b863c4-abf6-47a1-9c36-2d37ebd69b4e" providerId="AD" clId="Web-{C8B861B2-F7FE-43B4-C6A5-7F834BD7B2F7}" dt="2020-09-20T15:42:44.492" v="387"/>
          <ac:picMkLst>
            <pc:docMk/>
            <pc:sldMk cId="196115959" sldId="259"/>
            <ac:picMk id="4" creationId="{A4505873-F35A-49C8-9A48-91826D9C0578}"/>
          </ac:picMkLst>
        </pc:picChg>
        <pc:picChg chg="add mod ord">
          <ac:chgData name="Zsombor Zámbó" userId="S::zambo.zsombor@szentgellertpazmand.hu::b6b863c4-abf6-47a1-9c36-2d37ebd69b4e" providerId="AD" clId="Web-{C8B861B2-F7FE-43B4-C6A5-7F834BD7B2F7}" dt="2020-09-20T15:42:44.492" v="387"/>
          <ac:picMkLst>
            <pc:docMk/>
            <pc:sldMk cId="196115959" sldId="259"/>
            <ac:picMk id="5" creationId="{CB530224-22BF-4E8D-B524-214A9F11F89B}"/>
          </ac:picMkLst>
        </pc:picChg>
        <pc:picChg chg="del">
          <ac:chgData name="Zsombor Zámbó" userId="S::zambo.zsombor@szentgellertpazmand.hu::b6b863c4-abf6-47a1-9c36-2d37ebd69b4e" providerId="AD" clId="Web-{C8B861B2-F7FE-43B4-C6A5-7F834BD7B2F7}" dt="2020-09-20T15:40:54.131" v="379"/>
          <ac:picMkLst>
            <pc:docMk/>
            <pc:sldMk cId="196115959" sldId="259"/>
            <ac:picMk id="7" creationId="{05F8F482-B85E-4ED5-97D9-1F0C8F8F82D4}"/>
          </ac:picMkLst>
        </pc:picChg>
      </pc:sldChg>
      <pc:sldChg chg="addSp delSp modSp">
        <pc:chgData name="Zsombor Zámbó" userId="S::zambo.zsombor@szentgellertpazmand.hu::b6b863c4-abf6-47a1-9c36-2d37ebd69b4e" providerId="AD" clId="Web-{C8B861B2-F7FE-43B4-C6A5-7F834BD7B2F7}" dt="2020-09-20T16:42:54.435" v="552" actId="20577"/>
        <pc:sldMkLst>
          <pc:docMk/>
          <pc:sldMk cId="3417403171" sldId="260"/>
        </pc:sldMkLst>
        <pc:spChg chg="add mod">
          <ac:chgData name="Zsombor Zámbó" userId="S::zambo.zsombor@szentgellertpazmand.hu::b6b863c4-abf6-47a1-9c36-2d37ebd69b4e" providerId="AD" clId="Web-{C8B861B2-F7FE-43B4-C6A5-7F834BD7B2F7}" dt="2020-09-20T16:41:20.682" v="488" actId="20577"/>
          <ac:spMkLst>
            <pc:docMk/>
            <pc:sldMk cId="3417403171" sldId="260"/>
            <ac:spMk id="2" creationId="{880EC645-574E-4449-8D93-D56AC6603C22}"/>
          </ac:spMkLst>
        </pc:spChg>
        <pc:spChg chg="add mod">
          <ac:chgData name="Zsombor Zámbó" userId="S::zambo.zsombor@szentgellertpazmand.hu::b6b863c4-abf6-47a1-9c36-2d37ebd69b4e" providerId="AD" clId="Web-{C8B861B2-F7FE-43B4-C6A5-7F834BD7B2F7}" dt="2020-09-20T16:42:54.435" v="552" actId="20577"/>
          <ac:spMkLst>
            <pc:docMk/>
            <pc:sldMk cId="3417403171" sldId="260"/>
            <ac:spMk id="3" creationId="{F5AB40BC-58AF-40A0-B898-81C9C1400F87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3:42.071" v="397"/>
          <ac:spMkLst>
            <pc:docMk/>
            <pc:sldMk cId="3417403171" sldId="260"/>
            <ac:spMk id="8" creationId="{2FAA70C3-2AD5-42D6-AC00-5977FEA4DA14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3:38.696" v="395"/>
          <ac:spMkLst>
            <pc:docMk/>
            <pc:sldMk cId="3417403171" sldId="260"/>
            <ac:spMk id="11" creationId="{1FE21981-771D-4A29-8D3A-D068BE54BFE9}"/>
          </ac:spMkLst>
        </pc:spChg>
        <pc:spChg chg="add del">
          <ac:chgData name="Zsombor Zámbó" userId="S::zambo.zsombor@szentgellertpazmand.hu::b6b863c4-abf6-47a1-9c36-2d37ebd69b4e" providerId="AD" clId="Web-{C8B861B2-F7FE-43B4-C6A5-7F834BD7B2F7}" dt="2020-09-20T15:43:42.071" v="397"/>
          <ac:spMkLst>
            <pc:docMk/>
            <pc:sldMk cId="3417403171" sldId="260"/>
            <ac:spMk id="13" creationId="{5D1D4658-32CD-4903-BDA6-7B54EEA4ED6F}"/>
          </ac:spMkLst>
        </pc:spChg>
        <pc:picChg chg="del mod">
          <ac:chgData name="Zsombor Zámbó" userId="S::zambo.zsombor@szentgellertpazmand.hu::b6b863c4-abf6-47a1-9c36-2d37ebd69b4e" providerId="AD" clId="Web-{C8B861B2-F7FE-43B4-C6A5-7F834BD7B2F7}" dt="2020-09-20T15:42:58.211" v="388"/>
          <ac:picMkLst>
            <pc:docMk/>
            <pc:sldMk cId="3417403171" sldId="260"/>
            <ac:picMk id="4" creationId="{E6A1C24D-F6E6-4B3F-BE24-885F8C45B067}"/>
          </ac:picMkLst>
        </pc:picChg>
        <pc:picChg chg="mod ord">
          <ac:chgData name="Zsombor Zámbó" userId="S::zambo.zsombor@szentgellertpazmand.hu::b6b863c4-abf6-47a1-9c36-2d37ebd69b4e" providerId="AD" clId="Web-{C8B861B2-F7FE-43B4-C6A5-7F834BD7B2F7}" dt="2020-09-20T15:44:04.478" v="403" actId="1076"/>
          <ac:picMkLst>
            <pc:docMk/>
            <pc:sldMk cId="3417403171" sldId="260"/>
            <ac:picMk id="5" creationId="{DB498153-C9D1-4DD7-B5B5-73CAD7E68000}"/>
          </ac:picMkLst>
        </pc:picChg>
        <pc:picChg chg="mod ord">
          <ac:chgData name="Zsombor Zámbó" userId="S::zambo.zsombor@szentgellertpazmand.hu::b6b863c4-abf6-47a1-9c36-2d37ebd69b4e" providerId="AD" clId="Web-{C8B861B2-F7FE-43B4-C6A5-7F834BD7B2F7}" dt="2020-09-20T15:43:59.509" v="402" actId="1076"/>
          <ac:picMkLst>
            <pc:docMk/>
            <pc:sldMk cId="3417403171" sldId="260"/>
            <ac:picMk id="6" creationId="{43078041-BACF-479B-9D73-7BCF722B09A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74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9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5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9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16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83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12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06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2020. 09. 28.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842248" y="1481328"/>
            <a:ext cx="2926080" cy="2468880"/>
          </a:xfrm>
        </p:spPr>
        <p:txBody>
          <a:bodyPr>
            <a:normAutofit/>
          </a:bodyPr>
          <a:lstStyle/>
          <a:p>
            <a:pPr algn="l"/>
            <a:r>
              <a:rPr lang="hu-HU" sz="4000" dirty="0" smtClean="0">
                <a:cs typeface="Calibri Light"/>
              </a:rPr>
              <a:t>PÁZMÁND</a:t>
            </a:r>
            <a:br>
              <a:rPr lang="hu-HU" sz="4000" dirty="0" smtClean="0">
                <a:cs typeface="Calibri Light"/>
              </a:rPr>
            </a:br>
            <a:r>
              <a:rPr lang="hu-HU" sz="2000" dirty="0" smtClean="0">
                <a:cs typeface="Calibri Light"/>
              </a:rPr>
              <a:t>Hungary</a:t>
            </a:r>
            <a:endParaRPr lang="hu-HU" sz="20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sz="4400" dirty="0" err="1">
                <a:cs typeface="Calibri"/>
              </a:rPr>
              <a:t>our</a:t>
            </a:r>
            <a:r>
              <a:rPr lang="hu-HU" sz="4400" dirty="0">
                <a:cs typeface="Calibri"/>
              </a:rPr>
              <a:t> </a:t>
            </a:r>
            <a:r>
              <a:rPr lang="hu-HU" sz="4400" dirty="0" err="1">
                <a:cs typeface="Calibri"/>
              </a:rPr>
              <a:t>village</a:t>
            </a:r>
            <a:endParaRPr lang="hu-HU" sz="4400" dirty="0" err="1"/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Kép 4" descr="A képen út, épület, település látható&#10;&#10;Automatikusan generált leírás">
            <a:extLst>
              <a:ext uri="{FF2B5EF4-FFF2-40B4-BE49-F238E27FC236}">
                <a16:creationId xmlns:a16="http://schemas.microsoft.com/office/drawing/2014/main" id="{F5BE7627-6469-4555-9759-12A3D361E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8" r="-1" b="-1"/>
          <a:stretch/>
        </p:blipFill>
        <p:spPr>
          <a:xfrm>
            <a:off x="921910" y="543175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5" name="Szövegdoboz 4"/>
          <p:cNvSpPr txBox="1"/>
          <p:nvPr/>
        </p:nvSpPr>
        <p:spPr>
          <a:xfrm>
            <a:off x="7824731" y="6550147"/>
            <a:ext cx="267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Made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/>
              <a:t>Z</a:t>
            </a:r>
            <a:r>
              <a:rPr lang="hu-HU" dirty="0" smtClean="0"/>
              <a:t>sombor Zámbó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67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2" descr="A képen kültéri, épület, fű, ház látható&#10;&#10;Automatikusan generált leírás">
            <a:extLst>
              <a:ext uri="{FF2B5EF4-FFF2-40B4-BE49-F238E27FC236}">
                <a16:creationId xmlns:a16="http://schemas.microsoft.com/office/drawing/2014/main" id="{3EEC5C08-7723-49EB-9B7B-6AF839334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076" y="213864"/>
            <a:ext cx="3450566" cy="1714500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3BA28DDB-519A-43CB-9585-8345D4C55388}"/>
              </a:ext>
            </a:extLst>
          </p:cNvPr>
          <p:cNvSpPr txBox="1"/>
          <p:nvPr/>
        </p:nvSpPr>
        <p:spPr>
          <a:xfrm>
            <a:off x="4580626" y="2438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err="1">
                <a:cs typeface="Calibri"/>
              </a:rPr>
              <a:t>This</a:t>
            </a:r>
            <a:r>
              <a:rPr lang="hu-HU" dirty="0">
                <a:cs typeface="Calibri"/>
              </a:rPr>
              <a:t> is </a:t>
            </a:r>
            <a:r>
              <a:rPr lang="hu-HU" dirty="0" err="1" smtClean="0">
                <a:cs typeface="Calibri"/>
              </a:rPr>
              <a:t>the</a:t>
            </a:r>
            <a:r>
              <a:rPr lang="hu-HU" dirty="0" smtClean="0">
                <a:cs typeface="Calibri"/>
              </a:rPr>
              <a:t> </a:t>
            </a:r>
            <a:r>
              <a:rPr lang="hu-HU" dirty="0">
                <a:cs typeface="Calibri"/>
              </a:rPr>
              <a:t>sport centre. </a:t>
            </a:r>
            <a:r>
              <a:rPr lang="hu-HU" dirty="0" smtClean="0">
                <a:cs typeface="Calibri"/>
              </a:rPr>
              <a:t>It </a:t>
            </a:r>
            <a:r>
              <a:rPr lang="hu-HU" dirty="0">
                <a:cs typeface="Calibri"/>
              </a:rPr>
              <a:t>is </a:t>
            </a:r>
            <a:r>
              <a:rPr lang="hu-HU" dirty="0" err="1">
                <a:cs typeface="Calibri"/>
              </a:rPr>
              <a:t>next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to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the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school</a:t>
            </a:r>
            <a:r>
              <a:rPr lang="hu-HU" dirty="0">
                <a:cs typeface="Calibri"/>
              </a:rPr>
              <a:t>.</a:t>
            </a:r>
          </a:p>
        </p:txBody>
      </p:sp>
      <p:pic>
        <p:nvPicPr>
          <p:cNvPr id="6" name="Kép 6" descr="A képen épület, kültéri, járda, utca látható&#10;&#10;Automatikusan generált leírás">
            <a:extLst>
              <a:ext uri="{FF2B5EF4-FFF2-40B4-BE49-F238E27FC236}">
                <a16:creationId xmlns:a16="http://schemas.microsoft.com/office/drawing/2014/main" id="{F7639B21-2DD1-44BF-8F62-2BEE27260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022" y="2115502"/>
            <a:ext cx="3404558" cy="1620583"/>
          </a:xfrm>
          <a:prstGeom prst="rect">
            <a:avLst/>
          </a:prstGeom>
        </p:spPr>
      </p:pic>
      <p:pic>
        <p:nvPicPr>
          <p:cNvPr id="7" name="Kép 7" descr="A képen fű, kültéri, épület, ház látható&#10;&#10;Automatikusan generált leírás">
            <a:extLst>
              <a:ext uri="{FF2B5EF4-FFF2-40B4-BE49-F238E27FC236}">
                <a16:creationId xmlns:a16="http://schemas.microsoft.com/office/drawing/2014/main" id="{1FD9AA4E-3EC0-49A4-BE0F-966F9E5F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155" y="3925867"/>
            <a:ext cx="3462067" cy="1824228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8A5D975-8275-4304-863B-28374F62B3BD}"/>
              </a:ext>
            </a:extLst>
          </p:cNvPr>
          <p:cNvSpPr txBox="1"/>
          <p:nvPr/>
        </p:nvSpPr>
        <p:spPr>
          <a:xfrm>
            <a:off x="4652513" y="36806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err="1">
                <a:cs typeface="Calibri"/>
              </a:rPr>
              <a:t>This</a:t>
            </a:r>
            <a:r>
              <a:rPr lang="hu-HU" dirty="0">
                <a:cs typeface="Calibri"/>
              </a:rPr>
              <a:t> is </a:t>
            </a:r>
            <a:r>
              <a:rPr lang="hu-HU" dirty="0" err="1">
                <a:cs typeface="Calibri"/>
              </a:rPr>
              <a:t>our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school</a:t>
            </a:r>
            <a:r>
              <a:rPr lang="hu-HU" dirty="0">
                <a:cs typeface="Calibri"/>
              </a:rPr>
              <a:t>, </a:t>
            </a:r>
            <a:r>
              <a:rPr lang="hu-HU" dirty="0" err="1">
                <a:cs typeface="Calibri"/>
              </a:rPr>
              <a:t>it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used</a:t>
            </a:r>
            <a:r>
              <a:rPr lang="hu-HU" dirty="0">
                <a:cs typeface="Calibri"/>
              </a:rPr>
              <a:t> </a:t>
            </a:r>
            <a:r>
              <a:rPr lang="hu-HU" dirty="0" err="1">
                <a:cs typeface="Calibri"/>
              </a:rPr>
              <a:t>to</a:t>
            </a:r>
            <a:r>
              <a:rPr lang="hu-HU" dirty="0">
                <a:cs typeface="Calibri"/>
              </a:rPr>
              <a:t> be a </a:t>
            </a:r>
            <a:r>
              <a:rPr lang="hu-HU" dirty="0" err="1">
                <a:cs typeface="Calibri"/>
              </a:rPr>
              <a:t>castle</a:t>
            </a:r>
            <a:endParaRPr lang="hu-HU" dirty="0" err="1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10E68F4-7534-4247-8D5A-1DA6A808D69A}"/>
              </a:ext>
            </a:extLst>
          </p:cNvPr>
          <p:cNvSpPr txBox="1"/>
          <p:nvPr/>
        </p:nvSpPr>
        <p:spPr>
          <a:xfrm>
            <a:off x="4724400" y="4451230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err="1">
                <a:cs typeface="Calibri"/>
              </a:rPr>
              <a:t>This</a:t>
            </a:r>
            <a:r>
              <a:rPr lang="hu-HU" dirty="0">
                <a:cs typeface="Calibri"/>
              </a:rPr>
              <a:t> is </a:t>
            </a:r>
            <a:r>
              <a:rPr lang="hu-HU" dirty="0" err="1" smtClean="0">
                <a:cs typeface="Calibri"/>
              </a:rPr>
              <a:t>the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>
                <a:cs typeface="Calibri"/>
              </a:rPr>
              <a:t>kindergarten</a:t>
            </a:r>
            <a:r>
              <a:rPr lang="hu-HU" dirty="0">
                <a:cs typeface="Calibri"/>
              </a:rPr>
              <a:t>.  </a:t>
            </a:r>
            <a:r>
              <a:rPr lang="hu-HU" dirty="0" err="1">
                <a:cs typeface="Calibri"/>
              </a:rPr>
              <a:t>This</a:t>
            </a:r>
            <a:r>
              <a:rPr lang="hu-HU" dirty="0">
                <a:cs typeface="Calibri"/>
              </a:rPr>
              <a:t> is </a:t>
            </a:r>
            <a:r>
              <a:rPr lang="hu-HU" dirty="0" err="1">
                <a:cs typeface="Calibri"/>
              </a:rPr>
              <a:t>next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to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the</a:t>
            </a:r>
            <a:r>
              <a:rPr lang="hu-HU" dirty="0">
                <a:cs typeface="Calibri"/>
              </a:rPr>
              <a:t> sport centre</a:t>
            </a:r>
          </a:p>
        </p:txBody>
      </p:sp>
    </p:spTree>
    <p:extLst>
      <p:ext uri="{BB962C8B-B14F-4D97-AF65-F5344CB8AC3E}">
        <p14:creationId xmlns:p14="http://schemas.microsoft.com/office/powerpoint/2010/main" val="90879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kültéri, út, épület, utca látható&#10;&#10;Automatikusan generált leírás">
            <a:extLst>
              <a:ext uri="{FF2B5EF4-FFF2-40B4-BE49-F238E27FC236}">
                <a16:creationId xmlns:a16="http://schemas.microsoft.com/office/drawing/2014/main" id="{CB530224-22BF-4E8D-B524-214A9F11F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23" r="3" b="5076"/>
          <a:stretch/>
        </p:blipFill>
        <p:spPr>
          <a:xfrm>
            <a:off x="1530522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" name="Kép 3" descr="A képen kültéri, épület, fű, út látható&#10;&#10;Automatikusan generált leírás">
            <a:extLst>
              <a:ext uri="{FF2B5EF4-FFF2-40B4-BE49-F238E27FC236}">
                <a16:creationId xmlns:a16="http://schemas.microsoft.com/office/drawing/2014/main" id="{67944E02-4A1D-400D-8347-C11007F259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92" r="15007" b="3"/>
          <a:stretch/>
        </p:blipFill>
        <p:spPr>
          <a:xfrm>
            <a:off x="4674471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4" name="Kép 4" descr="A képen kültéri, ház, út, épület látható&#10;&#10;Automatikusan generált leírás">
            <a:extLst>
              <a:ext uri="{FF2B5EF4-FFF2-40B4-BE49-F238E27FC236}">
                <a16:creationId xmlns:a16="http://schemas.microsoft.com/office/drawing/2014/main" id="{A4505873-F35A-49C8-9A48-91826D9C05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7" r="19964" b="3"/>
          <a:stretch/>
        </p:blipFill>
        <p:spPr>
          <a:xfrm>
            <a:off x="7818420" y="1632879"/>
            <a:ext cx="2849586" cy="2849586"/>
          </a:xfrm>
          <a:custGeom>
            <a:avLst/>
            <a:gdLst/>
            <a:ahLst/>
            <a:cxnLst/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A87EF8E-0E39-421F-98D4-1C47A9CB4B6F}"/>
              </a:ext>
            </a:extLst>
          </p:cNvPr>
          <p:cNvSpPr txBox="1"/>
          <p:nvPr/>
        </p:nvSpPr>
        <p:spPr>
          <a:xfrm>
            <a:off x="3732362" y="138885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hu-HU">
              <a:cs typeface="Calibri"/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5D10853-ADD4-4BF6-84DC-D67572ACC6BC}"/>
              </a:ext>
            </a:extLst>
          </p:cNvPr>
          <p:cNvSpPr txBox="1"/>
          <p:nvPr/>
        </p:nvSpPr>
        <p:spPr>
          <a:xfrm>
            <a:off x="5141343" y="465251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>
                <a:cs typeface="Calibri"/>
              </a:rPr>
              <a:t>Here is the libray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1314570-A888-4F3E-810A-748377D0DC84}"/>
              </a:ext>
            </a:extLst>
          </p:cNvPr>
          <p:cNvSpPr txBox="1"/>
          <p:nvPr/>
        </p:nvSpPr>
        <p:spPr>
          <a:xfrm>
            <a:off x="1948671" y="457972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smtClean="0">
                <a:cs typeface="Calibri"/>
              </a:rPr>
              <a:t>The </a:t>
            </a:r>
            <a:r>
              <a:rPr lang="hu-HU" dirty="0" err="1" smtClean="0">
                <a:cs typeface="Calibri"/>
              </a:rPr>
              <a:t>church</a:t>
            </a:r>
            <a:r>
              <a:rPr lang="hu-HU" dirty="0" smtClean="0">
                <a:cs typeface="Calibri"/>
              </a:rPr>
              <a:t> is old, </a:t>
            </a:r>
            <a:r>
              <a:rPr lang="hu-HU" dirty="0" err="1">
                <a:cs typeface="Calibri"/>
              </a:rPr>
              <a:t>built</a:t>
            </a:r>
            <a:r>
              <a:rPr lang="hu-HU" dirty="0">
                <a:cs typeface="Calibri"/>
              </a:rPr>
              <a:t> in </a:t>
            </a:r>
            <a:r>
              <a:rPr lang="hu-HU" dirty="0" err="1">
                <a:cs typeface="Calibri"/>
              </a:rPr>
              <a:t>the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eighteenth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century</a:t>
            </a:r>
            <a:r>
              <a:rPr lang="hu-HU" dirty="0">
                <a:cs typeface="Calibri"/>
              </a:rPr>
              <a:t>.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943A1D8-EA0B-45E8-9CB5-6FAC9427692A}"/>
              </a:ext>
            </a:extLst>
          </p:cNvPr>
          <p:cNvSpPr txBox="1"/>
          <p:nvPr/>
        </p:nvSpPr>
        <p:spPr>
          <a:xfrm>
            <a:off x="8546980" y="465071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>
                <a:cs typeface="Calibri"/>
              </a:rPr>
              <a:t>It is </a:t>
            </a:r>
            <a:r>
              <a:rPr lang="hu-HU" dirty="0" err="1" smtClean="0">
                <a:cs typeface="Calibri"/>
              </a:rPr>
              <a:t>the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>
                <a:cs typeface="Calibri"/>
              </a:rPr>
              <a:t>village</a:t>
            </a:r>
            <a:r>
              <a:rPr lang="hu-HU" dirty="0">
                <a:cs typeface="Calibri"/>
              </a:rPr>
              <a:t> hall</a:t>
            </a:r>
          </a:p>
        </p:txBody>
      </p:sp>
    </p:spTree>
    <p:extLst>
      <p:ext uri="{BB962C8B-B14F-4D97-AF65-F5344CB8AC3E}">
        <p14:creationId xmlns:p14="http://schemas.microsoft.com/office/powerpoint/2010/main" val="1961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6" descr="A képen kültéri, épület, ház, fű látható&#10;&#10;Automatikusan generált leírás">
            <a:extLst>
              <a:ext uri="{FF2B5EF4-FFF2-40B4-BE49-F238E27FC236}">
                <a16:creationId xmlns:a16="http://schemas.microsoft.com/office/drawing/2014/main" id="{43078041-BACF-479B-9D73-7BCF722B0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15" r="13934" b="-1"/>
          <a:stretch/>
        </p:blipFill>
        <p:spPr>
          <a:xfrm>
            <a:off x="99631" y="-6338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Kép 5" descr="A képen fű, kültéri, ház, mező látható&#10;&#10;Automatikusan generált leírás">
            <a:extLst>
              <a:ext uri="{FF2B5EF4-FFF2-40B4-BE49-F238E27FC236}">
                <a16:creationId xmlns:a16="http://schemas.microsoft.com/office/drawing/2014/main" id="{DB498153-C9D1-4DD7-B5B5-73CAD7E68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1" r="36828" b="-1"/>
          <a:stretch/>
        </p:blipFill>
        <p:spPr>
          <a:xfrm>
            <a:off x="7248905" y="-6338"/>
            <a:ext cx="4944107" cy="4944110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880EC645-574E-4449-8D93-D56AC6603C22}"/>
              </a:ext>
            </a:extLst>
          </p:cNvPr>
          <p:cNvSpPr txBox="1"/>
          <p:nvPr/>
        </p:nvSpPr>
        <p:spPr>
          <a:xfrm>
            <a:off x="756249" y="5198853"/>
            <a:ext cx="36345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err="1">
                <a:cs typeface="Calibri"/>
              </a:rPr>
              <a:t>This</a:t>
            </a:r>
            <a:r>
              <a:rPr lang="hu-HU" dirty="0">
                <a:cs typeface="Calibri"/>
              </a:rPr>
              <a:t> is </a:t>
            </a:r>
            <a:r>
              <a:rPr lang="hu-HU" dirty="0" smtClean="0">
                <a:cs typeface="Calibri"/>
              </a:rPr>
              <a:t>a restaurant </a:t>
            </a:r>
            <a:r>
              <a:rPr lang="hu-HU" dirty="0" err="1" smtClean="0">
                <a:cs typeface="Calibri"/>
              </a:rPr>
              <a:t>on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the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hill</a:t>
            </a:r>
            <a:r>
              <a:rPr lang="hu-HU" dirty="0">
                <a:cs typeface="Calibri"/>
              </a:rPr>
              <a:t>.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>
                <a:cs typeface="Calibri"/>
              </a:rPr>
              <a:t>W</a:t>
            </a:r>
            <a:r>
              <a:rPr lang="hu-HU" dirty="0" err="1" smtClean="0">
                <a:cs typeface="Calibri"/>
              </a:rPr>
              <a:t>eddings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>
                <a:cs typeface="Calibri"/>
              </a:rPr>
              <a:t>are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also</a:t>
            </a:r>
            <a:r>
              <a:rPr lang="hu-HU" dirty="0">
                <a:cs typeface="Calibri"/>
              </a:rPr>
              <a:t> </a:t>
            </a:r>
            <a:r>
              <a:rPr lang="hu-HU" dirty="0" err="1">
                <a:cs typeface="Calibri"/>
              </a:rPr>
              <a:t>held</a:t>
            </a:r>
            <a:r>
              <a:rPr lang="hu-HU" dirty="0">
                <a:cs typeface="Calibri"/>
              </a:rPr>
              <a:t> </a:t>
            </a:r>
            <a:r>
              <a:rPr lang="hu-HU" dirty="0" smtClean="0">
                <a:cs typeface="Calibri"/>
              </a:rPr>
              <a:t>here.</a:t>
            </a:r>
            <a:endParaRPr lang="hu-HU" dirty="0">
              <a:cs typeface="Calibri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F5AB40BC-58AF-40A0-B898-81C9C1400F87}"/>
              </a:ext>
            </a:extLst>
          </p:cNvPr>
          <p:cNvSpPr txBox="1"/>
          <p:nvPr/>
        </p:nvSpPr>
        <p:spPr>
          <a:xfrm>
            <a:off x="7699615" y="5197954"/>
            <a:ext cx="41521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>
                <a:cs typeface="Calibri"/>
              </a:rPr>
              <a:t>This is a water mill, it is next to the village</a:t>
            </a:r>
            <a:endParaRPr lang="hu-H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740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9" descr="A képen természet, állás, sziklás, csoport látható&#10;&#10;Automatikusan generált leírás">
            <a:extLst>
              <a:ext uri="{FF2B5EF4-FFF2-40B4-BE49-F238E27FC236}">
                <a16:creationId xmlns:a16="http://schemas.microsoft.com/office/drawing/2014/main" id="{E093D701-AAF5-4D9B-84BD-61BF7C399F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434" r="1" b="12957"/>
          <a:stretch/>
        </p:blipFill>
        <p:spPr>
          <a:xfrm>
            <a:off x="6887045" y="10"/>
            <a:ext cx="4661488" cy="3104198"/>
          </a:xfrm>
          <a:prstGeom prst="rect">
            <a:avLst/>
          </a:prstGeom>
        </p:spPr>
      </p:pic>
      <p:pic>
        <p:nvPicPr>
          <p:cNvPr id="8" name="Kép 8" descr="A képen fű, kültéri, mező, nyitás látható&#10;&#10;Automatikusan generált leírás">
            <a:extLst>
              <a:ext uri="{FF2B5EF4-FFF2-40B4-BE49-F238E27FC236}">
                <a16:creationId xmlns:a16="http://schemas.microsoft.com/office/drawing/2014/main" id="{6F2E6216-1690-431E-8A75-BD1562599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4" r="18518" b="-2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10" name="Kép 10" descr="A képen fű, kültéri, szikla, hegy látható&#10;&#10;Automatikusan generált leírás">
            <a:extLst>
              <a:ext uri="{FF2B5EF4-FFF2-40B4-BE49-F238E27FC236}">
                <a16:creationId xmlns:a16="http://schemas.microsoft.com/office/drawing/2014/main" id="{B3C6B391-7544-47B1-A6DC-FEDBBD8AC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53" r="1" b="5420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49FA6A2-2239-4EF2-9EB3-B1DC295FE1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E512C07E-761C-49EC-8AC6-9767395C408A}"/>
              </a:ext>
            </a:extLst>
          </p:cNvPr>
          <p:cNvSpPr txBox="1"/>
          <p:nvPr/>
        </p:nvSpPr>
        <p:spPr>
          <a:xfrm>
            <a:off x="-5986732" y="-292435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hu-HU"/>
              <a:t>Szöveg beírásához kattintson ide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44DA359-8F3B-4200-977B-FF54EE55231E}"/>
              </a:ext>
            </a:extLst>
          </p:cNvPr>
          <p:cNvSpPr txBox="1"/>
          <p:nvPr/>
        </p:nvSpPr>
        <p:spPr>
          <a:xfrm>
            <a:off x="1229805" y="4982294"/>
            <a:ext cx="38646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err="1">
                <a:cs typeface="Calibri"/>
              </a:rPr>
              <a:t>This</a:t>
            </a:r>
            <a:r>
              <a:rPr lang="hu-HU" dirty="0">
                <a:cs typeface="Calibri"/>
              </a:rPr>
              <a:t> is </a:t>
            </a:r>
            <a:r>
              <a:rPr lang="hu-HU" dirty="0" smtClean="0">
                <a:cs typeface="Calibri"/>
              </a:rPr>
              <a:t>Zsidókő </a:t>
            </a:r>
            <a:r>
              <a:rPr lang="hu-HU" dirty="0" err="1" smtClean="0">
                <a:cs typeface="Calibri"/>
              </a:rPr>
              <a:t>hill</a:t>
            </a:r>
            <a:r>
              <a:rPr lang="hu-HU" dirty="0" smtClean="0">
                <a:cs typeface="Calibri"/>
              </a:rPr>
              <a:t> – </a:t>
            </a:r>
            <a:r>
              <a:rPr lang="hu-HU" dirty="0" err="1" smtClean="0">
                <a:cs typeface="Calibri"/>
              </a:rPr>
              <a:t>You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can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have</a:t>
            </a:r>
            <a:r>
              <a:rPr lang="hu-HU" dirty="0" smtClean="0">
                <a:cs typeface="Calibri"/>
              </a:rPr>
              <a:t> a </a:t>
            </a:r>
            <a:r>
              <a:rPr lang="hu-HU" dirty="0" err="1" smtClean="0">
                <a:cs typeface="Calibri"/>
              </a:rPr>
              <a:t>nice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view</a:t>
            </a:r>
            <a:r>
              <a:rPr lang="hu-HU" dirty="0" smtClean="0">
                <a:cs typeface="Calibri"/>
              </a:rPr>
              <a:t> of </a:t>
            </a:r>
            <a:r>
              <a:rPr lang="hu-HU" dirty="0" err="1" smtClean="0">
                <a:cs typeface="Calibri"/>
              </a:rPr>
              <a:t>the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village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from</a:t>
            </a:r>
            <a:r>
              <a:rPr lang="hu-HU" dirty="0" smtClean="0">
                <a:cs typeface="Calibri"/>
              </a:rPr>
              <a:t> </a:t>
            </a:r>
            <a:r>
              <a:rPr lang="hu-HU" dirty="0" err="1" smtClean="0">
                <a:cs typeface="Calibri"/>
              </a:rPr>
              <a:t>the</a:t>
            </a:r>
            <a:r>
              <a:rPr lang="hu-HU" dirty="0" smtClean="0">
                <a:cs typeface="Calibri"/>
              </a:rPr>
              <a:t> top.</a:t>
            </a:r>
            <a:r>
              <a:rPr lang="hu-HU" dirty="0"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618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41F8453-3324-48C5-B6F3-614936D681E4}"/>
              </a:ext>
            </a:extLst>
          </p:cNvPr>
          <p:cNvSpPr txBox="1"/>
          <p:nvPr/>
        </p:nvSpPr>
        <p:spPr>
          <a:xfrm>
            <a:off x="7312325" y="655608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vineyards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Pázmánd.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village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famous for its </a:t>
            </a:r>
            <a:r>
              <a:rPr lang="e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wine</a:t>
            </a:r>
            <a:r>
              <a:rPr lang="hu-H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ép 3" descr="A képen kültéri, fű, kerítés, mező látható&#10;&#10;Automatikusan generált leírás">
            <a:extLst>
              <a:ext uri="{FF2B5EF4-FFF2-40B4-BE49-F238E27FC236}">
                <a16:creationId xmlns:a16="http://schemas.microsoft.com/office/drawing/2014/main" id="{FE2DA980-471C-40BA-A63B-0BF6D1693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" y="272452"/>
            <a:ext cx="6625086" cy="4947249"/>
          </a:xfrm>
          <a:prstGeom prst="rect">
            <a:avLst/>
          </a:prstGeom>
        </p:spPr>
      </p:pic>
      <p:pic>
        <p:nvPicPr>
          <p:cNvPr id="4" name="Kép 4" descr="A képen kültéri, fű, épület, mező látható&#10;&#10;Automatikusan generált leírás">
            <a:extLst>
              <a:ext uri="{FF2B5EF4-FFF2-40B4-BE49-F238E27FC236}">
                <a16:creationId xmlns:a16="http://schemas.microsoft.com/office/drawing/2014/main" id="{D74ED608-1B06-4627-B6C4-EA161F156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739" y="1841741"/>
            <a:ext cx="5403011" cy="337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1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112</Words>
  <Application>Microsoft Office PowerPoint</Application>
  <PresentationFormat>Szélesvásznú</PresentationFormat>
  <Paragraphs>14</Paragraphs>
  <Slides>6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Rockwell</vt:lpstr>
      <vt:lpstr>Times New Roman</vt:lpstr>
      <vt:lpstr>Office-téma</vt:lpstr>
      <vt:lpstr>PÁZMÁND Hungary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Kati</dc:creator>
  <cp:lastModifiedBy>Katalin Vető</cp:lastModifiedBy>
  <cp:revision>321</cp:revision>
  <dcterms:created xsi:type="dcterms:W3CDTF">2020-09-17T12:07:37Z</dcterms:created>
  <dcterms:modified xsi:type="dcterms:W3CDTF">2020-09-28T18:05:11Z</dcterms:modified>
</cp:coreProperties>
</file>